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ABDF0-AFCD-4D3F-910D-11C8D75ACE93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501F-3185-4C69-B17C-037F9442A7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54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B501F-3185-4C69-B17C-037F9442A7B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1F1E-86DB-4C92-89FF-397DF286545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9B6D-18EC-467F-8C98-60DFEED2C2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CORONAVİRÜS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281106"/>
          </a:xfrm>
        </p:spPr>
        <p:txBody>
          <a:bodyPr>
            <a:normAutofit/>
          </a:bodyPr>
          <a:lstStyle/>
          <a:p>
            <a:r>
              <a:rPr lang="tr-TR" b="1" smtClean="0">
                <a:solidFill>
                  <a:schemeClr val="accent4">
                    <a:lumMod val="50000"/>
                  </a:schemeClr>
                </a:solidFill>
              </a:rPr>
              <a:t>CORONAVİRÜSÜ </a:t>
            </a:r>
            <a:r>
              <a:rPr lang="tr-TR" b="1" smtClean="0">
                <a:solidFill>
                  <a:schemeClr val="accent4">
                    <a:lumMod val="50000"/>
                  </a:schemeClr>
                </a:solidFill>
              </a:rPr>
              <a:t>TANIYALIM</a:t>
            </a:r>
            <a:endParaRPr lang="tr-TR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3 Resim" descr="corona_virü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142984"/>
            <a:ext cx="6958731" cy="34667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UNUTMAYALIM Kİ CORONAVİRÜS ALACAĞIMIZ TEDBRİLERDEN DAHA GÜÇLÜ DEĞİLDİR. BURADA BAHSEDİLEN KURALLARA DİKKAT EDEREK HAREKET EDERSEK HER ŞEY ÇOK DAHA GÜZEL OLUR.HAYAT EVE SIĞAR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CORONAVİRÜS NEDİR?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7030A0"/>
                </a:solidFill>
              </a:rPr>
              <a:t>Coronavirüs hastalığı  (Covid 19) yeni bir virüsten kaynaklanan bulaşıcı bir hastalıktır.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7030A0"/>
                </a:solidFill>
              </a:rPr>
              <a:t>Bulaşıcılık oranı oldukça yüksektir.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7030A0"/>
                </a:solidFill>
              </a:rPr>
              <a:t>Genellikle hapşıran ya da öksüren kişilerin ortama yaydıkları parçacıkların diğer insanlar tarafından solunulmasıyla bulaşır.</a:t>
            </a:r>
            <a:endParaRPr lang="tr-T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corone 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CORONAVİRÜS İÇİN ALTIN KURALLAR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Ellerimizi sık sık en az 20 saniye boyunca sabunla yıkamalıyız.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Soğuk algınlığı belirtileri gösteren kişilerle aramıza mesafe koymalıyız.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Öksürme ve hapşırma sırasında ağzımızı ve burnumuzu tek kullanımlık mendillerle kapatmalıyız. Tek kullanımlık mendil yoksa direk içimizi kullanmalıyız.</a:t>
            </a:r>
          </a:p>
          <a:p>
            <a:pPr>
              <a:buNone/>
            </a:pPr>
            <a:endParaRPr lang="tr-TR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Tokalaşma, sarılma gibi yakın temaslardan kaçınmalıyız.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Ellerimizle yüzümüze, gözümüze, burnumuza, ağzımıza dokunmamalıyız.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Yurt dışı seyahatlerimizi ertelemeliyiz.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Bulunduğumuz ortamı sık sık havalandırmalıyız.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Yiyeceğimiz sebze meyveleri bol su ile yıkamalıyız.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Kıyafetlerimizi 60-70 derecede deterjanla yıkamalıyız.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Kapı kolları gibi sık kullanılan yerleri dezenfekte etmeliyiz.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Kişisel eşyalarımızı ortak kullanmamalıyız.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Hastalık belirtilerimiz varsa özellikle yaşlılar ve kronik hastalığı olan kişilerden uzak durmalıyız.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Bol sıvı tüketip sağlıklı beslenmeliyiz.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CORONAVİRÜS BELİRTİLERİ NELERDİR?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Araştırmalar %80 e yakın kişinin herhangi bir belirti göstermeden ya da hafif semptomlarla hastalığı atlattıklarını göstermektedir.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Hastalığın en belirgin belirtileri düşmeyen ateş, kuru öksürük, nefes darlığı,tat ve koku duyularındaki kayıptır.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Hastalığı grip ya da soğuk algınlığından ayıran temel fark ise </a:t>
            </a:r>
            <a:r>
              <a:rPr lang="tr-TR" dirty="0" err="1" smtClean="0">
                <a:solidFill>
                  <a:schemeClr val="accent4"/>
                </a:solidFill>
              </a:rPr>
              <a:t>coronavirüste</a:t>
            </a:r>
            <a:r>
              <a:rPr lang="tr-TR" dirty="0" smtClean="0">
                <a:solidFill>
                  <a:schemeClr val="accent4"/>
                </a:solidFill>
              </a:rPr>
              <a:t> burun akıntısının görülmemesidir.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Eğer bu belirtileri gösteriyorsak maske takarak en yakın sağlık kuruluşuna başvurmamız gerekir.</a:t>
            </a:r>
            <a:endParaRPr lang="tr-TR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CORONAVİRÜSTEN KORUNMAK İÇİN NELER YEMELİYİZ?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Hastalığın en büyük düşmanı güçlü bir bağışıklık sistemi olduğu için bağışıklık sistemini güçlendiren yiyecekler yemeliyiz.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C vitamini içeren portakal, limon, mandalina gibi sebze ve meyveler , kefir, yoğurt gibi mayalı yiyecek ve içecekler tüketmeliyiz.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/>
                </a:solidFill>
              </a:rPr>
              <a:t>Kısacası yemek tarzımızı sağlıklı olan her şeyi yemek  olarak değiştirmeliyiz.</a:t>
            </a:r>
            <a:endParaRPr lang="tr-TR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CORONAVİRÜS İÇİN HİJYEN ŞART. PEKİ ELLER NASIL YIKANMALI?</a:t>
            </a: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3 İçerik Yer Tutucusu" descr="hd5o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319</Words>
  <Application>Microsoft Office PowerPoint</Application>
  <PresentationFormat>Ekran Gösterisi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CORONAVİRÜS</vt:lpstr>
      <vt:lpstr>CORONAVİRÜS NEDİR?</vt:lpstr>
      <vt:lpstr>PowerPoint Sunusu</vt:lpstr>
      <vt:lpstr>CORONAVİRÜS İÇİN ALTIN KURALLAR</vt:lpstr>
      <vt:lpstr>PowerPoint Sunusu</vt:lpstr>
      <vt:lpstr>PowerPoint Sunusu</vt:lpstr>
      <vt:lpstr>CORONAVİRÜS BELİRTİLERİ NELERDİR?</vt:lpstr>
      <vt:lpstr>CORONAVİRÜSTEN KORUNMAK İÇİN NELER YEMELİYİZ?</vt:lpstr>
      <vt:lpstr>CORONAVİRÜS İÇİN HİJYEN ŞART. PEKİ ELLER NASIL YIKANMALI?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CORONAVİRÜS</dc:title>
  <dc:creator>Huri İrem Koska</dc:creator>
  <cp:lastModifiedBy>Turgut</cp:lastModifiedBy>
  <cp:revision>9</cp:revision>
  <dcterms:created xsi:type="dcterms:W3CDTF">2020-04-02T14:27:59Z</dcterms:created>
  <dcterms:modified xsi:type="dcterms:W3CDTF">2020-04-06T11:24:57Z</dcterms:modified>
</cp:coreProperties>
</file>